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EE686-52AB-4B9F-94AF-47A2E1B27CA6}" v="6" dt="2023-07-05T10:29:12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3" d="100"/>
          <a:sy n="63" d="100"/>
        </p:scale>
        <p:origin x="804" y="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tte Enthofen" userId="1141627c-8e20-4276-aab1-44ca470a25d2" providerId="ADAL" clId="{08CEE686-52AB-4B9F-94AF-47A2E1B27CA6}"/>
    <pc:docChg chg="undo custSel addSld delSld modSld sldOrd">
      <pc:chgData name="Georgette Enthofen" userId="1141627c-8e20-4276-aab1-44ca470a25d2" providerId="ADAL" clId="{08CEE686-52AB-4B9F-94AF-47A2E1B27CA6}" dt="2023-07-05T10:29:28.864" v="287" actId="20577"/>
      <pc:docMkLst>
        <pc:docMk/>
      </pc:docMkLst>
      <pc:sldChg chg="addSp modSp del mod">
        <pc:chgData name="Georgette Enthofen" userId="1141627c-8e20-4276-aab1-44ca470a25d2" providerId="ADAL" clId="{08CEE686-52AB-4B9F-94AF-47A2E1B27CA6}" dt="2023-07-05T07:35:16.221" v="20" actId="2696"/>
        <pc:sldMkLst>
          <pc:docMk/>
          <pc:sldMk cId="3617980816" sldId="256"/>
        </pc:sldMkLst>
        <pc:spChg chg="add mod">
          <ac:chgData name="Georgette Enthofen" userId="1141627c-8e20-4276-aab1-44ca470a25d2" providerId="ADAL" clId="{08CEE686-52AB-4B9F-94AF-47A2E1B27CA6}" dt="2023-07-03T12:26:50.956" v="1" actId="1076"/>
          <ac:spMkLst>
            <pc:docMk/>
            <pc:sldMk cId="3617980816" sldId="256"/>
            <ac:spMk id="6" creationId="{89E702B0-F5D0-E51B-F6ED-16B48129F4C5}"/>
          </ac:spMkLst>
        </pc:spChg>
        <pc:spChg chg="add mod">
          <ac:chgData name="Georgette Enthofen" userId="1141627c-8e20-4276-aab1-44ca470a25d2" providerId="ADAL" clId="{08CEE686-52AB-4B9F-94AF-47A2E1B27CA6}" dt="2023-07-03T12:26:50.956" v="1" actId="1076"/>
          <ac:spMkLst>
            <pc:docMk/>
            <pc:sldMk cId="3617980816" sldId="256"/>
            <ac:spMk id="8" creationId="{1B1BD8B4-348C-B6D4-ABC4-0B1F10103EBE}"/>
          </ac:spMkLst>
        </pc:spChg>
        <pc:spChg chg="add mod">
          <ac:chgData name="Georgette Enthofen" userId="1141627c-8e20-4276-aab1-44ca470a25d2" providerId="ADAL" clId="{08CEE686-52AB-4B9F-94AF-47A2E1B27CA6}" dt="2023-07-03T12:28:31.776" v="19" actId="1076"/>
          <ac:spMkLst>
            <pc:docMk/>
            <pc:sldMk cId="3617980816" sldId="256"/>
            <ac:spMk id="9" creationId="{1DA01043-E0E2-82F2-220D-CCE562F14560}"/>
          </ac:spMkLst>
        </pc:spChg>
        <pc:graphicFrameChg chg="add mod modGraphic">
          <ac:chgData name="Georgette Enthofen" userId="1141627c-8e20-4276-aab1-44ca470a25d2" providerId="ADAL" clId="{08CEE686-52AB-4B9F-94AF-47A2E1B27CA6}" dt="2023-07-03T12:27:17.071" v="7" actId="20577"/>
          <ac:graphicFrameMkLst>
            <pc:docMk/>
            <pc:sldMk cId="3617980816" sldId="256"/>
            <ac:graphicFrameMk id="5" creationId="{58D6A4F6-A624-819B-9839-85F0A9B2FCE2}"/>
          </ac:graphicFrameMkLst>
        </pc:graphicFrameChg>
      </pc:sldChg>
      <pc:sldChg chg="addSp delSp modSp mod ord">
        <pc:chgData name="Georgette Enthofen" userId="1141627c-8e20-4276-aab1-44ca470a25d2" providerId="ADAL" clId="{08CEE686-52AB-4B9F-94AF-47A2E1B27CA6}" dt="2023-07-05T07:41:10.331" v="133" actId="1076"/>
        <pc:sldMkLst>
          <pc:docMk/>
          <pc:sldMk cId="3181962103" sldId="257"/>
        </pc:sldMkLst>
        <pc:spChg chg="del mod">
          <ac:chgData name="Georgette Enthofen" userId="1141627c-8e20-4276-aab1-44ca470a25d2" providerId="ADAL" clId="{08CEE686-52AB-4B9F-94AF-47A2E1B27CA6}" dt="2023-07-05T07:40:23.298" v="127" actId="478"/>
          <ac:spMkLst>
            <pc:docMk/>
            <pc:sldMk cId="3181962103" sldId="257"/>
            <ac:spMk id="2" creationId="{57B328B4-783D-E1A3-274A-C2418B47E14E}"/>
          </ac:spMkLst>
        </pc:spChg>
        <pc:spChg chg="mod">
          <ac:chgData name="Georgette Enthofen" userId="1141627c-8e20-4276-aab1-44ca470a25d2" providerId="ADAL" clId="{08CEE686-52AB-4B9F-94AF-47A2E1B27CA6}" dt="2023-07-05T07:41:05.002" v="132" actId="14100"/>
          <ac:spMkLst>
            <pc:docMk/>
            <pc:sldMk cId="3181962103" sldId="257"/>
            <ac:spMk id="3" creationId="{27C93732-12C1-AD65-A59F-AF711AC951E0}"/>
          </ac:spMkLst>
        </pc:spChg>
        <pc:spChg chg="add del mod">
          <ac:chgData name="Georgette Enthofen" userId="1141627c-8e20-4276-aab1-44ca470a25d2" providerId="ADAL" clId="{08CEE686-52AB-4B9F-94AF-47A2E1B27CA6}" dt="2023-07-05T07:40:32.152" v="130" actId="478"/>
          <ac:spMkLst>
            <pc:docMk/>
            <pc:sldMk cId="3181962103" sldId="257"/>
            <ac:spMk id="5" creationId="{B2284E22-99AD-0ED4-7C24-0BE43C7B6BF4}"/>
          </ac:spMkLst>
        </pc:spChg>
        <pc:spChg chg="mod">
          <ac:chgData name="Georgette Enthofen" userId="1141627c-8e20-4276-aab1-44ca470a25d2" providerId="ADAL" clId="{08CEE686-52AB-4B9F-94AF-47A2E1B27CA6}" dt="2023-07-05T07:40:55.950" v="131" actId="1076"/>
          <ac:spMkLst>
            <pc:docMk/>
            <pc:sldMk cId="3181962103" sldId="257"/>
            <ac:spMk id="12" creationId="{6F164F77-A289-C3AD-0C84-2B974F420901}"/>
          </ac:spMkLst>
        </pc:spChg>
        <pc:spChg chg="mod">
          <ac:chgData name="Georgette Enthofen" userId="1141627c-8e20-4276-aab1-44ca470a25d2" providerId="ADAL" clId="{08CEE686-52AB-4B9F-94AF-47A2E1B27CA6}" dt="2023-07-05T07:41:10.331" v="133" actId="1076"/>
          <ac:spMkLst>
            <pc:docMk/>
            <pc:sldMk cId="3181962103" sldId="257"/>
            <ac:spMk id="22" creationId="{0ACF2656-DB75-8FD2-C8B9-D2751B55C892}"/>
          </ac:spMkLst>
        </pc:spChg>
      </pc:sldChg>
      <pc:sldChg chg="del">
        <pc:chgData name="Georgette Enthofen" userId="1141627c-8e20-4276-aab1-44ca470a25d2" providerId="ADAL" clId="{08CEE686-52AB-4B9F-94AF-47A2E1B27CA6}" dt="2023-07-05T07:37:29.760" v="21" actId="2696"/>
        <pc:sldMkLst>
          <pc:docMk/>
          <pc:sldMk cId="1250016830" sldId="258"/>
        </pc:sldMkLst>
      </pc:sldChg>
      <pc:sldChg chg="addSp modSp new mod">
        <pc:chgData name="Georgette Enthofen" userId="1141627c-8e20-4276-aab1-44ca470a25d2" providerId="ADAL" clId="{08CEE686-52AB-4B9F-94AF-47A2E1B27CA6}" dt="2023-07-05T10:29:28.864" v="287" actId="20577"/>
        <pc:sldMkLst>
          <pc:docMk/>
          <pc:sldMk cId="2768780913" sldId="258"/>
        </pc:sldMkLst>
        <pc:spChg chg="mod">
          <ac:chgData name="Georgette Enthofen" userId="1141627c-8e20-4276-aab1-44ca470a25d2" providerId="ADAL" clId="{08CEE686-52AB-4B9F-94AF-47A2E1B27CA6}" dt="2023-07-05T10:29:28.864" v="287" actId="20577"/>
          <ac:spMkLst>
            <pc:docMk/>
            <pc:sldMk cId="2768780913" sldId="258"/>
            <ac:spMk id="2" creationId="{8F8D5B90-077E-F2DF-E2D5-7D7838176403}"/>
          </ac:spMkLst>
        </pc:spChg>
        <pc:spChg chg="mod">
          <ac:chgData name="Georgette Enthofen" userId="1141627c-8e20-4276-aab1-44ca470a25d2" providerId="ADAL" clId="{08CEE686-52AB-4B9F-94AF-47A2E1B27CA6}" dt="2023-07-05T10:29:10.849" v="263" actId="208"/>
          <ac:spMkLst>
            <pc:docMk/>
            <pc:sldMk cId="2768780913" sldId="258"/>
            <ac:spMk id="3" creationId="{B15A35B2-35DF-E362-1DEC-F82D2FE48600}"/>
          </ac:spMkLst>
        </pc:spChg>
        <pc:spChg chg="add mod">
          <ac:chgData name="Georgette Enthofen" userId="1141627c-8e20-4276-aab1-44ca470a25d2" providerId="ADAL" clId="{08CEE686-52AB-4B9F-94AF-47A2E1B27CA6}" dt="2023-07-05T10:28:39.079" v="240" actId="339"/>
          <ac:spMkLst>
            <pc:docMk/>
            <pc:sldMk cId="2768780913" sldId="258"/>
            <ac:spMk id="4" creationId="{88B8D797-60DF-1A63-CBF3-5ED425DB3ABD}"/>
          </ac:spMkLst>
        </pc:spChg>
      </pc:sldChg>
      <pc:sldChg chg="addSp delSp modSp new mod setBg addAnim setClrOvrMap">
        <pc:chgData name="Georgette Enthofen" userId="1141627c-8e20-4276-aab1-44ca470a25d2" providerId="ADAL" clId="{08CEE686-52AB-4B9F-94AF-47A2E1B27CA6}" dt="2023-07-05T07:39:26.428" v="68" actId="26606"/>
        <pc:sldMkLst>
          <pc:docMk/>
          <pc:sldMk cId="3605525587" sldId="259"/>
        </pc:sldMkLst>
        <pc:spChg chg="mod">
          <ac:chgData name="Georgette Enthofen" userId="1141627c-8e20-4276-aab1-44ca470a25d2" providerId="ADAL" clId="{08CEE686-52AB-4B9F-94AF-47A2E1B27CA6}" dt="2023-07-05T07:39:26.428" v="68" actId="26606"/>
          <ac:spMkLst>
            <pc:docMk/>
            <pc:sldMk cId="3605525587" sldId="259"/>
            <ac:spMk id="2" creationId="{40B4E37B-65E3-1ABA-9224-7FA94DB242A5}"/>
          </ac:spMkLst>
        </pc:spChg>
        <pc:spChg chg="mod">
          <ac:chgData name="Georgette Enthofen" userId="1141627c-8e20-4276-aab1-44ca470a25d2" providerId="ADAL" clId="{08CEE686-52AB-4B9F-94AF-47A2E1B27CA6}" dt="2023-07-05T07:39:26.428" v="68" actId="26606"/>
          <ac:spMkLst>
            <pc:docMk/>
            <pc:sldMk cId="3605525587" sldId="259"/>
            <ac:spMk id="3" creationId="{DD71BE41-7FCF-F7A1-3BA9-D311C3D7E7D1}"/>
          </ac:spMkLst>
        </pc:spChg>
        <pc:spChg chg="add del">
          <ac:chgData name="Georgette Enthofen" userId="1141627c-8e20-4276-aab1-44ca470a25d2" providerId="ADAL" clId="{08CEE686-52AB-4B9F-94AF-47A2E1B27CA6}" dt="2023-07-05T07:39:26.428" v="68" actId="26606"/>
          <ac:spMkLst>
            <pc:docMk/>
            <pc:sldMk cId="3605525587" sldId="259"/>
            <ac:spMk id="9" creationId="{71B2258F-86CA-4D4D-8270-BC05FCDEBFB3}"/>
          </ac:spMkLst>
        </pc:spChg>
        <pc:spChg chg="add">
          <ac:chgData name="Georgette Enthofen" userId="1141627c-8e20-4276-aab1-44ca470a25d2" providerId="ADAL" clId="{08CEE686-52AB-4B9F-94AF-47A2E1B27CA6}" dt="2023-07-05T07:39:26.428" v="68" actId="26606"/>
          <ac:spMkLst>
            <pc:docMk/>
            <pc:sldMk cId="3605525587" sldId="259"/>
            <ac:spMk id="14" creationId="{657F69E0-C4B0-4BEC-A689-4F8D877F05D4}"/>
          </ac:spMkLst>
        </pc:spChg>
        <pc:spChg chg="add">
          <ac:chgData name="Georgette Enthofen" userId="1141627c-8e20-4276-aab1-44ca470a25d2" providerId="ADAL" clId="{08CEE686-52AB-4B9F-94AF-47A2E1B27CA6}" dt="2023-07-05T07:39:26.428" v="68" actId="26606"/>
          <ac:spMkLst>
            <pc:docMk/>
            <pc:sldMk cId="3605525587" sldId="259"/>
            <ac:spMk id="16" creationId="{9F6380B4-6A1C-481E-8408-B4E6C75B9B81}"/>
          </ac:spMkLst>
        </pc:spChg>
        <pc:picChg chg="add mod">
          <ac:chgData name="Georgette Enthofen" userId="1141627c-8e20-4276-aab1-44ca470a25d2" providerId="ADAL" clId="{08CEE686-52AB-4B9F-94AF-47A2E1B27CA6}" dt="2023-07-05T07:39:26.428" v="68" actId="26606"/>
          <ac:picMkLst>
            <pc:docMk/>
            <pc:sldMk cId="3605525587" sldId="259"/>
            <ac:picMk id="5" creationId="{027FC328-AFC5-C845-3ED4-D100141F2FAC}"/>
          </ac:picMkLst>
        </pc:picChg>
      </pc:sldChg>
    </pc:docChg>
  </pc:docChgLst>
  <pc:docChgLst>
    <pc:chgData name="Georgette Enthofen" userId="1141627c-8e20-4276-aab1-44ca470a25d2" providerId="ADAL" clId="{F4A5F210-157C-42C7-8083-155199307670}"/>
    <pc:docChg chg="modSld">
      <pc:chgData name="Georgette Enthofen" userId="1141627c-8e20-4276-aab1-44ca470a25d2" providerId="ADAL" clId="{F4A5F210-157C-42C7-8083-155199307670}" dt="2023-06-09T13:36:38.921" v="8" actId="20577"/>
      <pc:docMkLst>
        <pc:docMk/>
      </pc:docMkLst>
      <pc:sldChg chg="modSp mod">
        <pc:chgData name="Georgette Enthofen" userId="1141627c-8e20-4276-aab1-44ca470a25d2" providerId="ADAL" clId="{F4A5F210-157C-42C7-8083-155199307670}" dt="2023-06-09T13:36:38.921" v="8" actId="20577"/>
        <pc:sldMkLst>
          <pc:docMk/>
          <pc:sldMk cId="3617980816" sldId="256"/>
        </pc:sldMkLst>
        <pc:spChg chg="mod">
          <ac:chgData name="Georgette Enthofen" userId="1141627c-8e20-4276-aab1-44ca470a25d2" providerId="ADAL" clId="{F4A5F210-157C-42C7-8083-155199307670}" dt="2023-06-09T13:36:33.851" v="4" actId="20577"/>
          <ac:spMkLst>
            <pc:docMk/>
            <pc:sldMk cId="3617980816" sldId="256"/>
            <ac:spMk id="4" creationId="{28AA154A-D3ED-0F92-B8BF-43927253F489}"/>
          </ac:spMkLst>
        </pc:spChg>
        <pc:spChg chg="mod">
          <ac:chgData name="Georgette Enthofen" userId="1141627c-8e20-4276-aab1-44ca470a25d2" providerId="ADAL" clId="{F4A5F210-157C-42C7-8083-155199307670}" dt="2023-06-09T13:36:38.921" v="8" actId="20577"/>
          <ac:spMkLst>
            <pc:docMk/>
            <pc:sldMk cId="3617980816" sldId="256"/>
            <ac:spMk id="7" creationId="{A66140BB-22B0-432B-73FB-BA8EF83F2B72}"/>
          </ac:spMkLst>
        </pc:spChg>
      </pc:sldChg>
      <pc:sldChg chg="modSp mod">
        <pc:chgData name="Georgette Enthofen" userId="1141627c-8e20-4276-aab1-44ca470a25d2" providerId="ADAL" clId="{F4A5F210-157C-42C7-8083-155199307670}" dt="2023-06-09T12:51:34.720" v="0" actId="113"/>
        <pc:sldMkLst>
          <pc:docMk/>
          <pc:sldMk cId="3181962103" sldId="257"/>
        </pc:sldMkLst>
        <pc:spChg chg="mod">
          <ac:chgData name="Georgette Enthofen" userId="1141627c-8e20-4276-aab1-44ca470a25d2" providerId="ADAL" clId="{F4A5F210-157C-42C7-8083-155199307670}" dt="2023-06-09T12:51:34.720" v="0" actId="113"/>
          <ac:spMkLst>
            <pc:docMk/>
            <pc:sldMk cId="3181962103" sldId="257"/>
            <ac:spMk id="17" creationId="{D1162085-B89A-5A16-EF75-1A8C34F69B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7AF97-5D4A-DBA3-29E0-300F0BDE5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6F99B6-3893-41BA-DCE1-B98AB8D80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986404-D774-E8AD-E0F9-38F9BFCEB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15DCE6-837F-0AB1-4400-49A0AD97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6D33E3-5D18-1514-DFBF-F52270DEB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0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6E92E-F788-E704-8F47-C500A158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3DA43AD-E5E4-0FDE-9D0A-AD02030EB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675EC9-BF85-59D8-D1DB-71AD0028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CEE94D-1144-E455-8431-3A5E97B8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C6506C-C60A-49F4-F32B-715FB84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03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D55EF06-4D5E-F655-B849-2F6F222B0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ABC1822-C9CF-E2D7-E9CC-707BAB56D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FA367F-8284-EC06-DB93-031F859F6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72514F-BAAC-08CC-88A1-2E5C10D7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58989B-9D63-7B25-E5FE-E2C7AA71B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16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5D8D3-97AF-BDA8-DBD6-D0BFEC6B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4B5FFD-9F1A-F5AF-F7E3-0C615579B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1F61C9-56CE-980D-20E4-DAB05350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70D98E-9DDC-B3AA-B284-9535FC54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E693C1-263B-295B-A427-D3530CEB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21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5E55FD-B078-C5D5-42B6-176FC3BB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DB6B44-2E33-574F-E4F1-39001A98E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B5F04D-3944-BF85-3CFE-6E247DBB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91B65D-6EE4-45F9-9794-19BBA254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B09BF8-C9D9-4CFB-9E41-580D4E04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32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066DC-C406-CF9C-EF1F-C119FE2B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5EE900-EC3A-2471-FAB1-CEE62E449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481679A-97DE-B70C-C4AF-A373EB59E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C369C1-9418-5F41-35B7-2D7F18E89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FD4E966-EB6A-9690-AD07-6D84F456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6E7E0C-0A2C-1682-730F-CD6E6B4A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113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2E65F-CBCD-C21D-85EA-E6567BE5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0F4001-E67A-4562-355C-162C14C6B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560B04-0A0A-AC8C-6836-DE44CE258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35FE766-59AB-7BA1-DC8C-2E2E2F2B2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9FB7E9F-F768-CA11-41F5-18B9FC70DD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64D167E-2A30-AC82-1FDD-09CC0207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65B6A5B-025A-900B-5AE4-5DC887BD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32EEED6-1A29-85AE-6B1E-F426E16B0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45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4E69C-B7AA-28C8-F873-B5573FC8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776AC82-99A7-0C09-0898-E4D22C30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9CDA4AD-A499-25AA-D4C8-081F0AE1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3848CC2-E5E6-0B33-244E-D352E38EB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12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BB45043-6C82-0DD3-F211-E37EA15F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C9EF17A-14D1-F4CC-9889-81CC3C9F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183816-1729-7B7E-6C09-F65CD3A3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335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CC2FB-D2F5-AC50-20B5-36066441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7FA038-4015-6CAD-1FB0-0D088AB22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9769FA-20A6-AC4C-CCAB-4E94BDA40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8DFCE5-73FC-714E-CF77-A1859C30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08C431-7012-1680-1F1E-B4A83A0F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7E2A1B-ABC4-9DDB-A215-391CF0D99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105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EFB0F-F6B9-5B2A-3EF5-CCAD9C84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6370816-880B-A1A7-9972-141BB3A83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522270F-D243-098F-2CD6-FD311161B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730FF21-0943-A4A0-2243-D065108A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36E094-D5FE-BF5F-AA5C-67B612A7D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EFADEB-4E01-5B28-5E02-38A75A1C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05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53DD3B8-367B-4C2E-D20E-B1AB2396B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BE4271-00B3-3BED-493F-1E83017EC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E11FDF-FC6F-BD3C-1BAA-8CE72BA0A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2FF1-1CAB-46A7-9A87-94116A62B3EF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A08F05-927B-BE0B-1457-A0A9277280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9729D1-F7A1-79A0-2218-5AF0A5B34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C3BED-382D-41F3-99B6-C5870147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82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eerspiegelingen van gebouwen">
            <a:extLst>
              <a:ext uri="{FF2B5EF4-FFF2-40B4-BE49-F238E27FC236}">
                <a16:creationId xmlns:a16="http://schemas.microsoft.com/office/drawing/2014/main" id="{027FC328-AFC5-C845-3ED4-D100141F2F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0B4E37B-65E3-1ABA-9224-7FA94DB24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nl-NL" sz="6600" b="1" dirty="0">
                <a:solidFill>
                  <a:schemeClr val="bg1"/>
                </a:solidFill>
              </a:rPr>
              <a:t>Nederlands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D71BE41-7FCF-F7A1-3BA9-D311C3D7E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Curriculum</a:t>
            </a:r>
            <a:br>
              <a:rPr lang="nl-NL">
                <a:solidFill>
                  <a:schemeClr val="bg1"/>
                </a:solidFill>
              </a:rPr>
            </a:br>
            <a:r>
              <a:rPr lang="nl-NL">
                <a:solidFill>
                  <a:schemeClr val="bg1"/>
                </a:solidFill>
              </a:rPr>
              <a:t>2F +3F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25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C93732-12C1-AD65-A59F-AF711AC95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85824"/>
            <a:ext cx="10820400" cy="5890895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5 domeinen:                                4 examens: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AFB8EF0F-80F4-BF9F-F5FA-826D0F346384}"/>
              </a:ext>
            </a:extLst>
          </p:cNvPr>
          <p:cNvSpPr/>
          <p:nvPr/>
        </p:nvSpPr>
        <p:spPr>
          <a:xfrm>
            <a:off x="681036" y="4850011"/>
            <a:ext cx="2257425" cy="7310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Gesprekken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57807485-62C6-4BA7-6551-931639B42B41}"/>
              </a:ext>
            </a:extLst>
          </p:cNvPr>
          <p:cNvSpPr/>
          <p:nvPr/>
        </p:nvSpPr>
        <p:spPr>
          <a:xfrm>
            <a:off x="681036" y="5630466"/>
            <a:ext cx="2257425" cy="7310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Schrijven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D4C75C6-736F-9F76-F6C7-6974FC1F9FE6}"/>
              </a:ext>
            </a:extLst>
          </p:cNvPr>
          <p:cNvSpPr/>
          <p:nvPr/>
        </p:nvSpPr>
        <p:spPr>
          <a:xfrm>
            <a:off x="681036" y="4058245"/>
            <a:ext cx="2257425" cy="73104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Spreken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6F164F77-A289-C3AD-0C84-2B974F420901}"/>
              </a:ext>
            </a:extLst>
          </p:cNvPr>
          <p:cNvSpPr/>
          <p:nvPr/>
        </p:nvSpPr>
        <p:spPr>
          <a:xfrm>
            <a:off x="681035" y="2623264"/>
            <a:ext cx="2257425" cy="731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Luisteren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E2231A7-12CB-5DB0-00EE-9DA29CE4D24E}"/>
              </a:ext>
            </a:extLst>
          </p:cNvPr>
          <p:cNvSpPr/>
          <p:nvPr/>
        </p:nvSpPr>
        <p:spPr>
          <a:xfrm>
            <a:off x="685800" y="1783556"/>
            <a:ext cx="2257425" cy="731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Lezen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D1162085-B89A-5A16-EF75-1A8C34F69B9D}"/>
              </a:ext>
            </a:extLst>
          </p:cNvPr>
          <p:cNvSpPr/>
          <p:nvPr/>
        </p:nvSpPr>
        <p:spPr>
          <a:xfrm>
            <a:off x="4724400" y="1936134"/>
            <a:ext cx="2257426" cy="10023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Centraal examen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71F0D58E-411D-21EC-4945-559BDE48C9C5}"/>
              </a:ext>
            </a:extLst>
          </p:cNvPr>
          <p:cNvSpPr/>
          <p:nvPr/>
        </p:nvSpPr>
        <p:spPr>
          <a:xfrm>
            <a:off x="4724398" y="4071937"/>
            <a:ext cx="2257425" cy="73104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examen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0ACF2656-DB75-8FD2-C8B9-D2751B55C892}"/>
              </a:ext>
            </a:extLst>
          </p:cNvPr>
          <p:cNvSpPr/>
          <p:nvPr/>
        </p:nvSpPr>
        <p:spPr>
          <a:xfrm>
            <a:off x="4724396" y="5628085"/>
            <a:ext cx="2257425" cy="7310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examen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4523507B-BE1E-135E-BE2C-B8784291256E}"/>
              </a:ext>
            </a:extLst>
          </p:cNvPr>
          <p:cNvSpPr/>
          <p:nvPr/>
        </p:nvSpPr>
        <p:spPr>
          <a:xfrm>
            <a:off x="4724397" y="4850011"/>
            <a:ext cx="2257425" cy="7310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examen</a:t>
            </a:r>
          </a:p>
        </p:txBody>
      </p:sp>
      <p:sp>
        <p:nvSpPr>
          <p:cNvPr id="24" name="Pijl: rechts 23">
            <a:extLst>
              <a:ext uri="{FF2B5EF4-FFF2-40B4-BE49-F238E27FC236}">
                <a16:creationId xmlns:a16="http://schemas.microsoft.com/office/drawing/2014/main" id="{EA7592E8-E8DB-E57D-EDA9-E7E9749A6827}"/>
              </a:ext>
            </a:extLst>
          </p:cNvPr>
          <p:cNvSpPr/>
          <p:nvPr/>
        </p:nvSpPr>
        <p:spPr>
          <a:xfrm>
            <a:off x="3429000" y="2254424"/>
            <a:ext cx="978408" cy="484632"/>
          </a:xfrm>
          <a:prstGeom prst="rightArrow">
            <a:avLst/>
          </a:prstGeom>
          <a:solidFill>
            <a:srgbClr val="F612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: rechts 24">
            <a:extLst>
              <a:ext uri="{FF2B5EF4-FFF2-40B4-BE49-F238E27FC236}">
                <a16:creationId xmlns:a16="http://schemas.microsoft.com/office/drawing/2014/main" id="{295110A5-B56A-2BEF-297A-CCCB42604B9A}"/>
              </a:ext>
            </a:extLst>
          </p:cNvPr>
          <p:cNvSpPr/>
          <p:nvPr/>
        </p:nvSpPr>
        <p:spPr>
          <a:xfrm>
            <a:off x="3441954" y="4276105"/>
            <a:ext cx="978408" cy="484632"/>
          </a:xfrm>
          <a:prstGeom prst="rightArrow">
            <a:avLst/>
          </a:prstGeom>
          <a:solidFill>
            <a:srgbClr val="F612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: rechts 25">
            <a:extLst>
              <a:ext uri="{FF2B5EF4-FFF2-40B4-BE49-F238E27FC236}">
                <a16:creationId xmlns:a16="http://schemas.microsoft.com/office/drawing/2014/main" id="{FE6093A2-38A2-D879-AE2E-987900C65FB3}"/>
              </a:ext>
            </a:extLst>
          </p:cNvPr>
          <p:cNvSpPr/>
          <p:nvPr/>
        </p:nvSpPr>
        <p:spPr>
          <a:xfrm>
            <a:off x="3429000" y="4973217"/>
            <a:ext cx="978408" cy="484632"/>
          </a:xfrm>
          <a:prstGeom prst="rightArrow">
            <a:avLst/>
          </a:prstGeom>
          <a:solidFill>
            <a:srgbClr val="F612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Pijl: rechts 26">
            <a:extLst>
              <a:ext uri="{FF2B5EF4-FFF2-40B4-BE49-F238E27FC236}">
                <a16:creationId xmlns:a16="http://schemas.microsoft.com/office/drawing/2014/main" id="{1642C480-B9CA-1843-08EA-4D40A8E16B7F}"/>
              </a:ext>
            </a:extLst>
          </p:cNvPr>
          <p:cNvSpPr/>
          <p:nvPr/>
        </p:nvSpPr>
        <p:spPr>
          <a:xfrm>
            <a:off x="3429000" y="5729859"/>
            <a:ext cx="978408" cy="484632"/>
          </a:xfrm>
          <a:prstGeom prst="rightArrow">
            <a:avLst/>
          </a:prstGeom>
          <a:solidFill>
            <a:srgbClr val="F612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Pijl: rechts 27">
            <a:extLst>
              <a:ext uri="{FF2B5EF4-FFF2-40B4-BE49-F238E27FC236}">
                <a16:creationId xmlns:a16="http://schemas.microsoft.com/office/drawing/2014/main" id="{0499DC6E-D928-48B2-20CF-2BA6C0CE6D8F}"/>
              </a:ext>
            </a:extLst>
          </p:cNvPr>
          <p:cNvSpPr/>
          <p:nvPr/>
        </p:nvSpPr>
        <p:spPr>
          <a:xfrm>
            <a:off x="7419975" y="4850011"/>
            <a:ext cx="978408" cy="484632"/>
          </a:xfrm>
          <a:prstGeom prst="rightArrow">
            <a:avLst/>
          </a:prstGeom>
          <a:solidFill>
            <a:srgbClr val="F612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Pijl: rechts 28">
            <a:extLst>
              <a:ext uri="{FF2B5EF4-FFF2-40B4-BE49-F238E27FC236}">
                <a16:creationId xmlns:a16="http://schemas.microsoft.com/office/drawing/2014/main" id="{5E796970-455D-0E8C-AC24-EC101C781CCE}"/>
              </a:ext>
            </a:extLst>
          </p:cNvPr>
          <p:cNvSpPr/>
          <p:nvPr/>
        </p:nvSpPr>
        <p:spPr>
          <a:xfrm>
            <a:off x="7419975" y="2160364"/>
            <a:ext cx="978408" cy="484632"/>
          </a:xfrm>
          <a:prstGeom prst="rightArrow">
            <a:avLst/>
          </a:prstGeom>
          <a:solidFill>
            <a:srgbClr val="F612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>
            <a:extLst>
              <a:ext uri="{FF2B5EF4-FFF2-40B4-BE49-F238E27FC236}">
                <a16:creationId xmlns:a16="http://schemas.microsoft.com/office/drawing/2014/main" id="{63DBD9AF-B848-C4B1-0137-1A851F9C4B5C}"/>
              </a:ext>
            </a:extLst>
          </p:cNvPr>
          <p:cNvSpPr/>
          <p:nvPr/>
        </p:nvSpPr>
        <p:spPr>
          <a:xfrm>
            <a:off x="8836531" y="1947862"/>
            <a:ext cx="126949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/>
              <a:t>50 %</a:t>
            </a:r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FE213BDF-246B-ACB3-0257-A953831B262C}"/>
              </a:ext>
            </a:extLst>
          </p:cNvPr>
          <p:cNvSpPr/>
          <p:nvPr/>
        </p:nvSpPr>
        <p:spPr>
          <a:xfrm>
            <a:off x="8836536" y="4666655"/>
            <a:ext cx="12694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/>
              <a:t>50 %</a:t>
            </a:r>
          </a:p>
        </p:txBody>
      </p:sp>
    </p:spTree>
    <p:extLst>
      <p:ext uri="{BB962C8B-B14F-4D97-AF65-F5344CB8AC3E}">
        <p14:creationId xmlns:p14="http://schemas.microsoft.com/office/powerpoint/2010/main" val="318196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D5B90-077E-F2DF-E2D5-7D7838176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         Compenseren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5A35B2-35DF-E362-1DEC-F82D2FE48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nl-N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Je kan je cijfer voor Nederlands compenseren met de generieke vakken Engels en rekenen. </a:t>
            </a:r>
          </a:p>
          <a:p>
            <a:pPr marL="0" indent="0" algn="l">
              <a:buNone/>
            </a:pPr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nl-NL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nl-N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			</a:t>
            </a:r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nl-NL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nl-NL" sz="9600" dirty="0">
                <a:solidFill>
                  <a:srgbClr val="333333"/>
                </a:solidFill>
                <a:latin typeface="Arial" panose="020B0604020202020204" pitchFamily="34" charset="0"/>
              </a:rPr>
              <a:t>                                              </a:t>
            </a:r>
            <a:endParaRPr lang="nl-NL" sz="96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8B8D797-60DF-1A63-CBF3-5ED425DB3ABD}"/>
              </a:ext>
            </a:extLst>
          </p:cNvPr>
          <p:cNvSpPr/>
          <p:nvPr/>
        </p:nvSpPr>
        <p:spPr>
          <a:xfrm>
            <a:off x="2377440" y="3429000"/>
            <a:ext cx="6258560" cy="154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800" dirty="0"/>
              <a:t>5-6-6</a:t>
            </a:r>
          </a:p>
        </p:txBody>
      </p:sp>
    </p:spTree>
    <p:extLst>
      <p:ext uri="{BB962C8B-B14F-4D97-AF65-F5344CB8AC3E}">
        <p14:creationId xmlns:p14="http://schemas.microsoft.com/office/powerpoint/2010/main" val="27687809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48</Words>
  <Application>Microsoft Office PowerPoint</Application>
  <PresentationFormat>Breedbeeld</PresentationFormat>
  <Paragraphs>22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Nederlands</vt:lpstr>
      <vt:lpstr>PowerPoint-presentatie</vt:lpstr>
      <vt:lpstr>                        Compenseren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Georgette Enthofen</dc:creator>
  <cp:lastModifiedBy>Georgette Enthofen</cp:lastModifiedBy>
  <cp:revision>1</cp:revision>
  <dcterms:created xsi:type="dcterms:W3CDTF">2023-06-07T13:34:34Z</dcterms:created>
  <dcterms:modified xsi:type="dcterms:W3CDTF">2023-07-05T10:29:34Z</dcterms:modified>
</cp:coreProperties>
</file>